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57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52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643F-D0F7-FC4A-B8C9-12E42FCA5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B60B1C-55AD-A74D-8040-6C411BC92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0E1AD-E4EA-E94C-BD08-8308F6EB4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B9D18-B6B5-654F-B64F-E359E71E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A6F4E-6740-3242-89CC-7B279502C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989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A4A2-51ED-4F49-983E-34C167273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03E334-7D8F-E640-AD22-A179D5787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1A116-5677-B149-AC58-5619AE415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A3AD2-59A8-CD4E-BE4B-8C6E954A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195CE-D8EC-1E42-9347-F7EC69BD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2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397BC8-80F3-B243-916A-B4C6C5135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07344-6951-DD49-845F-22234AC59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14B7E-85F0-DC45-A551-DC48AF729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590FC-6318-ED43-ACC8-28C5AD4F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A76DA-3458-674A-9D7E-AD3C000D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8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8B3A-1B27-7442-A599-5AB1B4C23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7F3C7-DB29-F74C-B6F4-D6755E3B8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D8592-65A1-CF44-BAB3-B279C7C8B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8DF78-C20E-4E4E-AD4C-BE4F7D7D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3AC84-684F-D842-ACBA-B0A802DFA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4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DD83D-6953-C64B-8E69-AF8782C6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B6076-F4C0-104B-B611-734D31F9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4E99E-3540-604B-AF9B-132882AF4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7C07E-5919-3345-B29D-1842EC60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D5209-38D0-914E-B7C4-085D212ED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04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74D76-3106-EF4E-B6A2-B2FFDA58E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E276-FEA3-8048-9D29-5C49CB414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AD42FF-0C57-0D48-9F89-69D87C61E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49515-EAD8-0245-AB5F-E7D82C50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608AE-2268-3B4B-8A1E-BE0B1781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3686F-20DB-3740-9BFF-0A4EABC1D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5F5D4-E459-1C47-BB9E-9D7D17C1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BC1A0-0EC9-7148-B784-B46107376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BF38E8-569B-E64C-B506-B32FF6C74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DE603-5392-9C42-85F9-D7FE1D2EE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F14D0C-B63A-C247-BD28-E532FF8DE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D0E248-2C8E-5A41-AE5D-5D6B3A997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814492-89B1-DF4C-AB33-C377E01A5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E71611-0D25-3D44-A19F-A61815E9B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8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2EBE-86B6-DD43-A475-9ADD8A18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0B3FB8-D275-E042-A491-488FB5AB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66301-446D-0043-9DC7-828F4A8C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DDD15-C040-C349-A62D-7E1677CEE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4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759A08-F1A9-364A-934B-879B0F07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495027-0CBC-8A4E-A86F-E510F020E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AA5AB-3B17-CC4E-AA80-9FB88C052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2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D7A9C-CA52-EA45-8ABB-09C1795E7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9E566-6D5B-384C-870F-5DD34C496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5BF5-2995-B446-81C8-42F10664D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ABA60-37A4-4444-A35B-DE7356984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B31A3-3BB4-8947-B69A-C6EDFE957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2201A-9B27-BB4E-B200-59829FF3A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7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31B7-961F-4843-9184-24835CF38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33AB49-40CF-3947-87D6-387BB8E09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9B7DF-D946-5B43-9115-E92BDA40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89369-DC91-F443-93B3-52756ED76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3E801-EF90-7644-A07B-669A2D363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7F578-81D2-9844-B105-0E43F964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83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22B324-CBB0-774A-9B10-201F1F881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D57FE-EA35-0840-BFF3-AEF144CDF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8B27F-6FCF-CF42-BFE0-3C1700111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3F4B9-D1A4-0B41-A5F4-6CD1C3B7D4D3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3BB62-A965-DF43-8280-3075EDCB4B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BA5BD-5E68-2B43-A805-ADA777AA2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8CF9-63C8-FB4B-8B57-D223415A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6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49E5E-5872-1F42-AF59-FDB156CF6A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99EFA-180C-E64D-A578-FD7908F017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ref</a:t>
            </a:r>
          </a:p>
        </p:txBody>
      </p:sp>
    </p:spTree>
    <p:extLst>
      <p:ext uri="{BB962C8B-B14F-4D97-AF65-F5344CB8AC3E}">
        <p14:creationId xmlns:p14="http://schemas.microsoft.com/office/powerpoint/2010/main" val="289018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7C4E-BA2E-F145-A0EC-71DDC32B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B307-DC53-EC4C-8D7E-CA4BE47E0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F83B2-0667-3847-9A51-0240D290F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68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B579-69CC-ED4B-9564-519F627D8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4104-CE00-F34B-99BB-8943B9FF6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E1866-5FAC-1B41-BFD2-01C30E3C6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64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43EE9-93F2-064D-B870-1998824E0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F00AD-E3C7-7F4B-96B1-B46261DAC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3113C-B5BE-974A-8E50-C1EC07607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3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331A-E123-384D-AC34-9D85C3657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F6199-386C-F144-A448-0FCB91940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3B026-7B3D-6348-9A8B-D97C2ED3C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71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776F-F120-3D43-9957-FA0E4E3B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18A37-49A1-714C-91FC-32C131549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EF2D0-8998-7C45-9120-6E451B962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53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BEC6A-96A9-C840-A615-0898227A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9F98-F496-894D-B5FE-C1BF50F0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50DCE-EC72-5B41-AE31-C4CDC6DB1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41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A5486-3D29-D84F-BC20-147D7F629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17FE8-6432-FD4B-BBD5-1D9BAC245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EFDEC-666F-A94F-B739-FDEC8CD85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63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C42EB-DFC7-A84D-BD72-88BFFD70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9F48C-5AD6-EE46-834A-1B86311F6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8A6C6C-5755-C344-AA72-205340DAD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15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F5F2-2350-DF4B-88F1-96E7B803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E0A8F-6816-F745-B679-E4FEBD8ED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3B4E5-1749-1543-BF5E-B00D3F57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03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7790-4E08-CC4B-8A0B-4C28C26C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70ACB-7031-EB46-AD81-1891E58DE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400E38-BA5C-9D4C-A1CB-2A2D15285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92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A47A-7C68-D646-8F95-0FECF724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4549" y="2766218"/>
            <a:ext cx="6169446" cy="1325563"/>
          </a:xfrm>
        </p:spPr>
        <p:txBody>
          <a:bodyPr/>
          <a:lstStyle/>
          <a:p>
            <a:r>
              <a:rPr lang="en-US" dirty="0"/>
              <a:t>Data understanding</a:t>
            </a:r>
          </a:p>
        </p:txBody>
      </p:sp>
    </p:spTree>
    <p:extLst>
      <p:ext uri="{BB962C8B-B14F-4D97-AF65-F5344CB8AC3E}">
        <p14:creationId xmlns:p14="http://schemas.microsoft.com/office/powerpoint/2010/main" val="3470823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0D12E-46CA-6D4C-8781-15B8F7367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E1324-C15A-0549-96C5-EDE147894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9A701E-75A7-FC49-B668-B8BA51AE3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22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F825-61D3-9D44-8A92-1113CAB4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31662-1069-EE40-9123-0A5AE6638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FDE3B-C396-BF49-94F2-361046346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98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1D664-21B2-BB43-B7F7-03ED7B77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417E-0945-D44C-82D7-BF214EF9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501F44-34AB-4E45-BA34-1A67E95F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23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686B-2C2A-0444-AD1A-5644E4B51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C40F-B0A9-4145-AE1E-7F69A5997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9F828-A613-3346-A3D4-03FBF0B49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979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6F7E-C54A-EA42-8770-21D1AD96B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63F20-588B-0A44-8DA1-9CCFC6F9C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1B8DE-98CB-DD47-B777-FDC8B1E46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36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0139-1F96-6844-B015-653348F68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76E12-0BD4-6141-97E8-8CD70CC8D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BA00B4-92F3-6D45-AE57-C7E798DF9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90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9D49-D98F-9F4F-911B-ACFFA39F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2C21E-80CA-184C-80D9-36253B7A3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4EDC4-2E0E-F84A-9BFE-384997B0E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330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B5B2D-CBFD-0349-B089-C7F080895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F2A4A-E86F-7B47-8A20-9C30FC94F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0EF49-9AF3-0648-AF5F-625D8E21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64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0C703-2C60-B044-9291-90A67C20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3ECD3-8C4A-8441-BE69-F3B73EF51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4731B-207B-BE4A-9405-0F32EA924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14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681D1-EACF-354E-BC99-BD78A507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3D134-51D4-BF4C-B9F0-00744E58F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FE52D-5589-7841-AC27-3BD83909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464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BA99-3EEB-E44B-A8B8-F0934D3E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4A8AB-505D-0C4C-A2E4-3D960C83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3DB4C1-E0BF-2140-BF01-DF39E1E65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574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544A-574C-7C46-B99D-58463919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0413D-5A91-FB4C-AA4D-083191E46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F80940-9E6A-C044-98F8-CD4197587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3F19-4240-FB4B-8E73-33348B77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8691A-449F-9C44-B5C1-4462EBEB8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32247-4A36-254A-9338-EB4C15861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175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853AE-F693-A145-952A-F27692C4F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789A-C51A-A64F-8572-BBD0B7FE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28F7F-D3CF-0F4F-B4B5-88E7D9D8D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4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A2EDD-C3DB-8D4D-8306-8582C9ED2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03803-BF59-D64E-9E9E-7EAA033C4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287E8-1BF2-2142-931A-50D17EB2E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3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B0BC-3142-854F-BDBB-F88A79B86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FD91-CF5E-994C-8C12-BC89BBE8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112B2-1105-EE4A-AAF6-E5AF88B58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058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08BF-C2E6-CC4E-9056-8CD8EB98E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A7632-74DB-1346-8DB9-9A4DACEA4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360C5-3CB3-D041-8E1F-BAB3AA565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09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8D8D-EB07-0048-B544-761991194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97319-D700-FE47-B073-0B5E1C751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C29F9-2CC5-AA41-A7BF-75A74D3B3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88"/>
            <a:ext cx="12192000" cy="675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35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5</Words>
  <Application>Microsoft Macintosh PowerPoint</Application>
  <PresentationFormat>Widescreen</PresentationFormat>
  <Paragraphs>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Data mining</vt:lpstr>
      <vt:lpstr>Data understanding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Microsoft Office User</dc:creator>
  <cp:lastModifiedBy>Microsoft Office User</cp:lastModifiedBy>
  <cp:revision>8</cp:revision>
  <dcterms:created xsi:type="dcterms:W3CDTF">2024-07-23T08:14:42Z</dcterms:created>
  <dcterms:modified xsi:type="dcterms:W3CDTF">2024-07-23T09:43:39Z</dcterms:modified>
</cp:coreProperties>
</file>

<file path=docProps/thumbnail.jpeg>
</file>